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3D16362-3DE8-48BE-8CDC-4FE4BA6C46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1E9FC6-8C2C-49A5-B9F8-3B38FA38FB56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6362-3DE8-48BE-8CDC-4FE4BA6C46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9FC6-8C2C-49A5-B9F8-3B38FA38F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6362-3DE8-48BE-8CDC-4FE4BA6C46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9FC6-8C2C-49A5-B9F8-3B38FA38FB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D16362-3DE8-48BE-8CDC-4FE4BA6C46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1E9FC6-8C2C-49A5-B9F8-3B38FA38FB5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6362-3DE8-48BE-8CDC-4FE4BA6C46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1E9FC6-8C2C-49A5-B9F8-3B38FA38FB5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3D16362-3DE8-48BE-8CDC-4FE4BA6C46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21E9FC6-8C2C-49A5-B9F8-3B38FA38FB5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3D16362-3DE8-48BE-8CDC-4FE4BA6C46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21E9FC6-8C2C-49A5-B9F8-3B38FA38FB5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6362-3DE8-48BE-8CDC-4FE4BA6C46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1E9FC6-8C2C-49A5-B9F8-3B38FA38FB5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6362-3DE8-48BE-8CDC-4FE4BA6C46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1E9FC6-8C2C-49A5-B9F8-3B38FA38FB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3D16362-3DE8-48BE-8CDC-4FE4BA6C46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21E9FC6-8C2C-49A5-B9F8-3B38FA38FB5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E3D16362-3DE8-48BE-8CDC-4FE4BA6C46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F21E9FC6-8C2C-49A5-B9F8-3B38FA38FB5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E3D16362-3DE8-48BE-8CDC-4FE4BA6C46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F21E9FC6-8C2C-49A5-B9F8-3B38FA38FB5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4 pts.-do at least once a month!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Conferences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1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828800"/>
            <a:ext cx="8915400" cy="4343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u="sng" dirty="0" smtClean="0"/>
              <a:t>1 pt.= </a:t>
            </a:r>
            <a:r>
              <a:rPr lang="en-US" dirty="0" smtClean="0"/>
              <a:t>Teacher leads conversation.  Student isn’t connected with the text.  Doesn’t seem engaged or interested in text.  I’m doing the talking!</a:t>
            </a:r>
          </a:p>
          <a:p>
            <a:pPr algn="l"/>
            <a:endParaRPr lang="en-US" dirty="0" smtClean="0"/>
          </a:p>
          <a:p>
            <a:pPr algn="l"/>
            <a:r>
              <a:rPr lang="en-US" b="1" u="sng" dirty="0" smtClean="0"/>
              <a:t>2 pts.= </a:t>
            </a:r>
            <a:r>
              <a:rPr lang="en-US" dirty="0" smtClean="0"/>
              <a:t>Teacher leads most of the conversation.  Student understands basics of book; no real insight or thoughts on the book.  Not reading at home.</a:t>
            </a:r>
          </a:p>
          <a:p>
            <a:pPr algn="l"/>
            <a:endParaRPr lang="en-US" dirty="0" smtClean="0"/>
          </a:p>
          <a:p>
            <a:pPr algn="l"/>
            <a:r>
              <a:rPr lang="en-US" b="1" u="sng" dirty="0" smtClean="0"/>
              <a:t>3 pts.= </a:t>
            </a:r>
            <a:r>
              <a:rPr lang="en-US" dirty="0" smtClean="0"/>
              <a:t>½ teacher and ½ student conversation.  Student understands the book and is connected with some deeper connections.  I still have to work to get information from you! </a:t>
            </a:r>
          </a:p>
          <a:p>
            <a:pPr algn="l"/>
            <a:endParaRPr lang="en-US" dirty="0" smtClean="0"/>
          </a:p>
          <a:p>
            <a:pPr algn="l"/>
            <a:r>
              <a:rPr lang="en-US" b="1" u="sng" dirty="0" smtClean="0"/>
              <a:t>4 pts.= </a:t>
            </a:r>
            <a:r>
              <a:rPr lang="en-US" dirty="0" smtClean="0"/>
              <a:t>Student leads </a:t>
            </a:r>
            <a:r>
              <a:rPr lang="en-US" dirty="0" smtClean="0"/>
              <a:t>the majority of the book conversation.  A clear connection and understanding is made with the book.  Clearly there is reading being done at home.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9</TotalTime>
  <Words>136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BlackTie</vt:lpstr>
      <vt:lpstr>Book Conferences</vt:lpstr>
      <vt:lpstr>GRADING SCALE</vt:lpstr>
    </vt:vector>
  </TitlesOfParts>
  <Company>Hastings ISD 200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Conferences</dc:title>
  <dc:creator>Kreuser, Kyle</dc:creator>
  <cp:lastModifiedBy>Reuter, Molly</cp:lastModifiedBy>
  <cp:revision>2</cp:revision>
  <dcterms:created xsi:type="dcterms:W3CDTF">2014-09-19T12:17:49Z</dcterms:created>
  <dcterms:modified xsi:type="dcterms:W3CDTF">2014-09-19T13:18:05Z</dcterms:modified>
</cp:coreProperties>
</file>