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62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5D32-95D3-45DA-A15B-EC372DF21EDB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8532C-1D5E-41AC-950C-F18C28408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610600" cy="201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00"/>
                <a:gridCol w="3911600"/>
                <a:gridCol w="287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Date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Lesson Title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Page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Month/day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Five</a:t>
                      </a:r>
                      <a:r>
                        <a:rPr lang="en-US" sz="4000" baseline="0" dirty="0" smtClean="0"/>
                        <a:t> Finger Rule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/>
              <a:t>Mini-Lesson Table of Contents</a:t>
            </a:r>
            <a:endParaRPr lang="en-US" sz="5500" dirty="0"/>
          </a:p>
        </p:txBody>
      </p:sp>
      <p:pic>
        <p:nvPicPr>
          <p:cNvPr id="11266" name="Picture 2" descr="http://1.bp.blogspot.com/-55lHvfPDZWs/TydMk2hRkYI/AAAAAAAAAQo/lkPG5IJ-QGc/s1600/Notebook+Paper+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0"/>
            <a:ext cx="5638800" cy="7304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590800" y="450746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Five Finger Rule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55lHvfPDZWs/TydMk2hRkYI/AAAAAAAAAQo/lkPG5IJ-QGc/s1600/Notebook+Paper+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5638800" cy="7304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19" name="Group 18"/>
          <p:cNvGrpSpPr/>
          <p:nvPr/>
        </p:nvGrpSpPr>
        <p:grpSpPr>
          <a:xfrm>
            <a:off x="1143000" y="304800"/>
            <a:ext cx="4572000" cy="4941332"/>
            <a:chOff x="1143000" y="304800"/>
            <a:chExt cx="4572000" cy="4941332"/>
          </a:xfrm>
        </p:grpSpPr>
        <p:sp>
          <p:nvSpPr>
            <p:cNvPr id="5" name="TextBox 4"/>
            <p:cNvSpPr txBox="1"/>
            <p:nvPr/>
          </p:nvSpPr>
          <p:spPr>
            <a:xfrm>
              <a:off x="5105400" y="3048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849868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Five Finger Rule</a:t>
              </a:r>
              <a:endParaRPr lang="en-US" b="1" u="sng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3000" y="1230868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1916668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25146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43000" y="32004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43000" y="3897868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43000" y="4583668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05000" y="1524000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05000" y="2209800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5000" y="2895600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05000" y="3505200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05000" y="4202668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5000" y="4876800"/>
              <a:ext cx="381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endParaRPr lang="en-US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43600" y="762000"/>
            <a:ext cx="312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Mini-Lesson Musts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Use your best handwriting to make your notes in this section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Your notes should be identical to mine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Don’t talk when you finish writing, that way others can finish their notes</a:t>
            </a:r>
            <a:endParaRPr lang="en-US" sz="2500" dirty="0"/>
          </a:p>
        </p:txBody>
      </p:sp>
      <p:pic>
        <p:nvPicPr>
          <p:cNvPr id="2050" name="Picture 2" descr="http://www.clker.com/cliparts/0/d/Q/J/7/Q/child-handprint-black-white-m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95400"/>
            <a:ext cx="2686050" cy="2847976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 rot="19586589">
            <a:off x="853813" y="2591836"/>
            <a:ext cx="1657979" cy="9144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19586589">
            <a:off x="1867161" y="1296439"/>
            <a:ext cx="1657979" cy="9144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012693">
            <a:off x="3238778" y="1524946"/>
            <a:ext cx="1657979" cy="91440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43000" y="4583668"/>
            <a:ext cx="45720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0-1    Too Easy</a:t>
            </a:r>
          </a:p>
          <a:p>
            <a:r>
              <a:rPr lang="en-US" sz="400" dirty="0" smtClean="0"/>
              <a:t>  </a:t>
            </a:r>
          </a:p>
          <a:p>
            <a:r>
              <a:rPr lang="en-US" dirty="0" smtClean="0"/>
              <a:t>2-3     Just Right</a:t>
            </a:r>
          </a:p>
          <a:p>
            <a:r>
              <a:rPr lang="en-US" sz="300" dirty="0" smtClean="0"/>
              <a:t>  </a:t>
            </a:r>
            <a:endParaRPr lang="en-US" sz="300" dirty="0" smtClean="0"/>
          </a:p>
          <a:p>
            <a:r>
              <a:rPr lang="en-US" dirty="0" smtClean="0"/>
              <a:t>4-5    ? Hard 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9647192">
            <a:off x="1121437" y="22186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0-1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 rot="19647192">
            <a:off x="2340637" y="12220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2-3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 rot="1929630">
            <a:off x="4244902" y="145275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4-5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uiExpand="1" build="p"/>
      <p:bldP spid="25" grpId="0" build="p"/>
      <p:bldP spid="26" grpId="0" build="p"/>
      <p:bldP spid="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2734</TotalTime>
  <Words>67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ISD 200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sbremer</dc:creator>
  <cp:lastModifiedBy>sbremer</cp:lastModifiedBy>
  <cp:revision>18</cp:revision>
  <dcterms:created xsi:type="dcterms:W3CDTF">2014-03-24T18:14:08Z</dcterms:created>
  <dcterms:modified xsi:type="dcterms:W3CDTF">2014-03-27T12:21:09Z</dcterms:modified>
</cp:coreProperties>
</file>