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1C137-88CE-40B8-941C-1F71F13C2833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658F9C-4DA7-4830-AB1D-2697423E2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15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5A5CD-9387-45FA-9638-C98DD1F9E686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696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71CA-80D3-41A6-AC33-A253ED3EDB58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40C6-C433-4A24-B404-BF153FFAE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51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71CA-80D3-41A6-AC33-A253ED3EDB58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40C6-C433-4A24-B404-BF153FFAE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3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71CA-80D3-41A6-AC33-A253ED3EDB58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40C6-C433-4A24-B404-BF153FFAE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7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71CA-80D3-41A6-AC33-A253ED3EDB58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40C6-C433-4A24-B404-BF153FFAE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70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71CA-80D3-41A6-AC33-A253ED3EDB58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40C6-C433-4A24-B404-BF153FFAE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6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71CA-80D3-41A6-AC33-A253ED3EDB58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40C6-C433-4A24-B404-BF153FFAE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16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71CA-80D3-41A6-AC33-A253ED3EDB58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40C6-C433-4A24-B404-BF153FFAE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25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71CA-80D3-41A6-AC33-A253ED3EDB58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40C6-C433-4A24-B404-BF153FFAE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08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71CA-80D3-41A6-AC33-A253ED3EDB58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40C6-C433-4A24-B404-BF153FFAE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18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71CA-80D3-41A6-AC33-A253ED3EDB58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40C6-C433-4A24-B404-BF153FFAE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05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71CA-80D3-41A6-AC33-A253ED3EDB58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40C6-C433-4A24-B404-BF153FFAE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421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D71CA-80D3-41A6-AC33-A253ED3EDB58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140C6-C433-4A24-B404-BF153FFAE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0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Ways we choose books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Authors we know and like</a:t>
            </a:r>
          </a:p>
          <a:p>
            <a:r>
              <a:rPr lang="en-US" sz="3600" dirty="0" smtClean="0"/>
              <a:t>Genre</a:t>
            </a:r>
          </a:p>
          <a:p>
            <a:r>
              <a:rPr lang="en-US" sz="3600" dirty="0" smtClean="0"/>
              <a:t>Topics</a:t>
            </a:r>
          </a:p>
          <a:p>
            <a:r>
              <a:rPr lang="en-US" sz="3600" dirty="0" smtClean="0"/>
              <a:t>Recommendations</a:t>
            </a:r>
          </a:p>
          <a:p>
            <a:r>
              <a:rPr lang="en-US" sz="3600" dirty="0" smtClean="0"/>
              <a:t>Back of book /inside jacket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Interesting title</a:t>
            </a:r>
          </a:p>
          <a:p>
            <a:r>
              <a:rPr lang="en-US" sz="3600" dirty="0" smtClean="0"/>
              <a:t>Another book in the series/sequel</a:t>
            </a:r>
          </a:p>
          <a:p>
            <a:r>
              <a:rPr lang="en-US" sz="3600" dirty="0" smtClean="0"/>
              <a:t>Best seller lists</a:t>
            </a:r>
          </a:p>
          <a:p>
            <a:r>
              <a:rPr lang="en-US" sz="3600" dirty="0" smtClean="0"/>
              <a:t>Book club reviews ( amazon)</a:t>
            </a:r>
          </a:p>
          <a:p>
            <a:r>
              <a:rPr lang="en-US" sz="3600" dirty="0" smtClean="0"/>
              <a:t>Cover</a:t>
            </a:r>
          </a:p>
        </p:txBody>
      </p:sp>
    </p:spTree>
    <p:extLst>
      <p:ext uri="{BB962C8B-B14F-4D97-AF65-F5344CB8AC3E}">
        <p14:creationId xmlns:p14="http://schemas.microsoft.com/office/powerpoint/2010/main" val="3328797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Read the beginning</a:t>
            </a:r>
          </a:p>
          <a:p>
            <a:r>
              <a:rPr lang="en-US" sz="3600" dirty="0" smtClean="0"/>
              <a:t>Saw the movie ( or want to see)</a:t>
            </a:r>
          </a:p>
          <a:p>
            <a:r>
              <a:rPr lang="en-US" sz="3600" dirty="0" smtClean="0"/>
              <a:t>New books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Book reviews</a:t>
            </a:r>
          </a:p>
          <a:p>
            <a:r>
              <a:rPr lang="en-US" sz="3600" dirty="0" smtClean="0"/>
              <a:t>Read it before and loved it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7332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book is </a:t>
            </a:r>
            <a:r>
              <a:rPr lang="en-US" b="1" dirty="0" smtClean="0"/>
              <a:t>TOO EASY </a:t>
            </a:r>
            <a:r>
              <a:rPr lang="en-US" dirty="0" smtClean="0"/>
              <a:t>if: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You read it quickly.</a:t>
            </a:r>
          </a:p>
          <a:p>
            <a:r>
              <a:rPr lang="en-US" sz="3600" dirty="0" smtClean="0"/>
              <a:t>You don’t have to think much.</a:t>
            </a:r>
          </a:p>
          <a:p>
            <a:r>
              <a:rPr lang="en-US" sz="3600" dirty="0" smtClean="0"/>
              <a:t>You know all of the words – they’re really easy for you.</a:t>
            </a:r>
          </a:p>
          <a:p>
            <a:r>
              <a:rPr lang="en-US" sz="3600" dirty="0" smtClean="0"/>
              <a:t>It can be boring and not really exciting.</a:t>
            </a:r>
          </a:p>
          <a:p>
            <a:r>
              <a:rPr lang="en-US" sz="3600" dirty="0" smtClean="0"/>
              <a:t>It won’t make you a better reader.</a:t>
            </a:r>
          </a:p>
          <a:p>
            <a:r>
              <a:rPr lang="en-US" sz="3600" dirty="0" smtClean="0"/>
              <a:t>Some of the words are really big and there are too many pictures.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8940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book is </a:t>
            </a:r>
            <a:r>
              <a:rPr lang="en-US" b="1" dirty="0" smtClean="0"/>
              <a:t>JUST RIGHT </a:t>
            </a:r>
            <a:r>
              <a:rPr lang="en-US" dirty="0" smtClean="0"/>
              <a:t>if: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You can read at a fluent pace.  You don’t read it too quickly or too slowly.</a:t>
            </a:r>
          </a:p>
          <a:p>
            <a:r>
              <a:rPr lang="en-US" dirty="0" smtClean="0"/>
              <a:t>You know most of the words but there are still a few you don’t know.  (Five finger test)</a:t>
            </a:r>
          </a:p>
          <a:p>
            <a:r>
              <a:rPr lang="en-US" dirty="0" smtClean="0"/>
              <a:t>You are really into the book…you like the book.</a:t>
            </a:r>
          </a:p>
          <a:p>
            <a:r>
              <a:rPr lang="en-US" dirty="0" smtClean="0"/>
              <a:t>You can read a while without stopping.</a:t>
            </a:r>
          </a:p>
          <a:p>
            <a:r>
              <a:rPr lang="en-US" dirty="0" smtClean="0"/>
              <a:t>The font is a good size.</a:t>
            </a:r>
          </a:p>
          <a:p>
            <a:r>
              <a:rPr lang="en-US" dirty="0" smtClean="0"/>
              <a:t>It makes you a better reader.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43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book is </a:t>
            </a:r>
            <a:r>
              <a:rPr lang="en-US" b="1" dirty="0" smtClean="0"/>
              <a:t>TOO DIFFICULT </a:t>
            </a:r>
            <a:r>
              <a:rPr lang="en-US" dirty="0" smtClean="0"/>
              <a:t>if: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don’t know a lot of words.</a:t>
            </a:r>
          </a:p>
          <a:p>
            <a:r>
              <a:rPr lang="en-US" dirty="0" smtClean="0"/>
              <a:t>You’re reading really slowly; you have to stop a lot.</a:t>
            </a:r>
          </a:p>
          <a:p>
            <a:r>
              <a:rPr lang="en-US" dirty="0" smtClean="0"/>
              <a:t>You aren’t enjoying it because you don’t understand it, and you’re too frustrated with the amount of work that it takes.</a:t>
            </a:r>
          </a:p>
          <a:p>
            <a:r>
              <a:rPr lang="en-US" dirty="0" smtClean="0"/>
              <a:t>It takes too much thinking…you’re spending more time thinking than reading.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35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TOO DIFFICULT </a:t>
            </a:r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book is too long…the chapters are too long.</a:t>
            </a:r>
          </a:p>
          <a:p>
            <a:r>
              <a:rPr lang="en-US" dirty="0" smtClean="0"/>
              <a:t>You have to constantly reread it.</a:t>
            </a:r>
          </a:p>
          <a:p>
            <a:r>
              <a:rPr lang="en-US" dirty="0" smtClean="0"/>
              <a:t>You can fall asleep while reading because you’re so bored because you don’t understand what is happening in the book</a:t>
            </a:r>
          </a:p>
          <a:p>
            <a:r>
              <a:rPr lang="en-US" dirty="0" smtClean="0"/>
              <a:t>You aren’t ready for this book…spend time reading just right books.  Come back to this book later when you are a better reader.</a:t>
            </a:r>
          </a:p>
          <a:p>
            <a:r>
              <a:rPr lang="en-US" dirty="0" smtClean="0"/>
              <a:t>(Source: Introduction to the Reading Workshop)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35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336</Words>
  <Application>Microsoft Office PowerPoint</Application>
  <PresentationFormat>On-screen Show (4:3)</PresentationFormat>
  <Paragraphs>42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Ways we choose books</vt:lpstr>
      <vt:lpstr>PowerPoint Presentation</vt:lpstr>
      <vt:lpstr>The book is TOO EASY if:</vt:lpstr>
      <vt:lpstr>The book is JUST RIGHT if:</vt:lpstr>
      <vt:lpstr>The book is TOO DIFFICULT if:</vt:lpstr>
      <vt:lpstr>TOO DIFFICULT cont.</vt:lpstr>
    </vt:vector>
  </TitlesOfParts>
  <Company>Hastings ISD 200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Ways we choose books</dc:title>
  <dc:creator>Reuter, Molly</dc:creator>
  <cp:lastModifiedBy>Reuter, Molly</cp:lastModifiedBy>
  <cp:revision>1</cp:revision>
  <dcterms:created xsi:type="dcterms:W3CDTF">2014-09-09T19:22:49Z</dcterms:created>
  <dcterms:modified xsi:type="dcterms:W3CDTF">2014-09-09T19:23:08Z</dcterms:modified>
</cp:coreProperties>
</file>