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2172043-F69E-41D6-A1F5-0F031B26C51A}" type="slidenum">
              <a:rPr lang="en-US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en-US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1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043-F69E-41D6-A1F5-0F031B26C51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54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043-F69E-41D6-A1F5-0F031B26C51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2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043-F69E-41D6-A1F5-0F031B26C51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2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043-F69E-41D6-A1F5-0F031B26C51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61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043-F69E-41D6-A1F5-0F031B26C51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38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043-F69E-41D6-A1F5-0F031B26C51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15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043-F69E-41D6-A1F5-0F031B26C51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30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043-F69E-41D6-A1F5-0F031B26C51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7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043-F69E-41D6-A1F5-0F031B26C51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2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043-F69E-41D6-A1F5-0F031B26C51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310AC8D-5720-465A-A468-06CC4868387D}" type="datetimeFigureOut">
              <a:rPr lang="en-US" smtClean="0">
                <a:solidFill>
                  <a:srgbClr val="564B3C"/>
                </a:solidFill>
              </a:rPr>
              <a:pPr/>
              <a:t>9/29/2014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172043-F69E-41D6-A1F5-0F031B26C51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due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Re-Read “Saving the Poles” from </a:t>
            </a:r>
            <a:r>
              <a:rPr lang="en-US" b="1" u="sng" dirty="0" smtClean="0"/>
              <a:t>The Polar Lands</a:t>
            </a:r>
          </a:p>
          <a:p>
            <a:r>
              <a:rPr lang="en-US" b="1" dirty="0" smtClean="0"/>
              <a:t>As you read, think about how you can connect to this text. Highlight parts that you connect with and label (</a:t>
            </a:r>
            <a:r>
              <a:rPr lang="en-US" b="1" u="sng" dirty="0" smtClean="0"/>
              <a:t>self, world, text</a:t>
            </a:r>
            <a:r>
              <a:rPr lang="en-US" b="1" dirty="0" smtClean="0"/>
              <a:t>)—think about these connections as you read. </a:t>
            </a:r>
          </a:p>
          <a:p>
            <a:r>
              <a:rPr lang="en-US" b="1" dirty="0" smtClean="0"/>
              <a:t>On the backside, please make two (2) connections:</a:t>
            </a:r>
          </a:p>
          <a:p>
            <a:pPr lvl="1"/>
            <a:r>
              <a:rPr lang="en-US" b="1" dirty="0" smtClean="0"/>
              <a:t>Ex: A text-to-self connection that I can make from this reading is that I have felt the impact of changing temperatures in my own life.  Each year it feels like there are drastic high temperatures in summer and even colder temperatures in the winter.  I have also noticed on the news more extreme tornadoes, hurricanes, tsunamis, etc. than I ever remember hearing about.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626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Assignment due Tomorrow</vt:lpstr>
    </vt:vector>
  </TitlesOfParts>
  <Company>Hastings ISD 200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due Tomorrow</dc:title>
  <dc:creator>Reuter, Molly</dc:creator>
  <cp:lastModifiedBy>Reuter, Molly</cp:lastModifiedBy>
  <cp:revision>1</cp:revision>
  <dcterms:created xsi:type="dcterms:W3CDTF">2014-09-29T19:11:24Z</dcterms:created>
  <dcterms:modified xsi:type="dcterms:W3CDTF">2014-09-29T19:11:51Z</dcterms:modified>
</cp:coreProperties>
</file>